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2019/5/29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E:\3.网站\宗2\2020\12.05-ICCCI2020-tina\ICCCI2020-重来\style\images\NIT\shosai_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72" y="908720"/>
            <a:ext cx="8701971" cy="51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96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 descr="E:\3.网站\宗2\2020\12.05-ICCCI2020-tina\ICCCI2020-重来\style\images\NIT\kouiki_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048672" cy="591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E:\3.网站\宗2\2020\12.05-ICCCI2020-tina\ICCCI2020-重来\style\images\NIT\access 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541023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59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xbany</cp:lastModifiedBy>
  <cp:revision>1</cp:revision>
  <dcterms:created xsi:type="dcterms:W3CDTF">2019-05-29T03:39:49Z</dcterms:created>
  <dcterms:modified xsi:type="dcterms:W3CDTF">2019-05-29T03:40:40Z</dcterms:modified>
</cp:coreProperties>
</file>